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4" r:id="rId4"/>
    <p:sldId id="268" r:id="rId5"/>
    <p:sldId id="269" r:id="rId6"/>
    <p:sldId id="266" r:id="rId7"/>
    <p:sldId id="270" r:id="rId8"/>
    <p:sldId id="271" r:id="rId9"/>
    <p:sldId id="267" r:id="rId10"/>
    <p:sldId id="272" r:id="rId11"/>
    <p:sldId id="263" r:id="rId12"/>
    <p:sldId id="25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F5C126-97A3-8D8B-D5D8-D21897BF4A2B}" name="Kelsey Kwasniak" initials="KK" userId="S::KKwasniak@smithbucklin.com::752a1bc3-5e00-4f54-ab56-e4deae697d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5F36-B0B0-34E8-A93A-FE77E143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5" y="222422"/>
            <a:ext cx="6054812" cy="407773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FAE82-042A-1C1B-C732-FA2015F4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865" y="4794422"/>
            <a:ext cx="6054812" cy="18411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8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0C0D-797A-C793-2EC6-3157FC65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1" y="3429000"/>
            <a:ext cx="11491783" cy="199561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3B04-8D4C-D3B7-EDD5-9FB33E9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632" y="5609968"/>
            <a:ext cx="11491784" cy="92675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78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D6F4-6502-45CD-F0D7-A75AE6E5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CB44-E427-3A38-633D-A1BBBBB8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1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CC84-86B7-CA4D-8ED9-DBA587AC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501F-F1CB-3D56-532A-A92AB329A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5797379" cy="4142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5FAD8-4024-5C3A-0365-6CF936CFC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0284" cy="4142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0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E31BE-15CC-44D8-B3DA-87049B68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365125"/>
            <a:ext cx="11640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7423D-8729-9A41-5E19-5C2F955F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22" y="1825625"/>
            <a:ext cx="11640064" cy="410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32993-DF77-F5DA-5319-E1A909172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0E8-EB46-3043-9CF8-835BAE72F19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46E3A-AB39-A095-636B-B2ED657EE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D8B6-6594-3C43-AE2A-54AB954E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wla.org/Events/Traders-Market/Registration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s@nawla.org" TargetMode="External"/><Relationship Id="rId2" Type="http://schemas.openxmlformats.org/officeDocument/2006/relationships/hyperlink" Target="mailto:kkwasniak@nawla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reynolds@nawl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orSupport@freemanco.com" TargetMode="External"/><Relationship Id="rId2" Type="http://schemas.openxmlformats.org/officeDocument/2006/relationships/hyperlink" Target="https://www.freemanco.com/store/show/landing?referer=s&amp;nav=02&amp;showID=53030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orsupport@freemanco.com" TargetMode="External"/><Relationship Id="rId7" Type="http://schemas.openxmlformats.org/officeDocument/2006/relationships/hyperlink" Target="https://orders.smartcitynetworks.com/" TargetMode="External"/><Relationship Id="rId2" Type="http://schemas.openxmlformats.org/officeDocument/2006/relationships/hyperlink" Target="mailto:Exhibits@nawla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cooper@commonwealthelectric.com" TargetMode="External"/><Relationship Id="rId5" Type="http://schemas.openxmlformats.org/officeDocument/2006/relationships/hyperlink" Target="mailto:Brown-Sandy@aramark.com" TargetMode="External"/><Relationship Id="rId4" Type="http://schemas.openxmlformats.org/officeDocument/2006/relationships/hyperlink" Target="mailto:vgamboa@prestigeav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0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EXHIBITOR CHECK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073" y="1357655"/>
            <a:ext cx="5797379" cy="4142689"/>
          </a:xfrm>
        </p:spPr>
        <p:txBody>
          <a:bodyPr>
            <a:noAutofit/>
          </a:bodyPr>
          <a:lstStyle/>
          <a:p>
            <a:r>
              <a:rPr lang="en-US" sz="1600" dirty="0"/>
              <a:t>Registration </a:t>
            </a:r>
          </a:p>
          <a:p>
            <a:pPr lvl="1"/>
            <a:r>
              <a:rPr lang="en-US" sz="1600" dirty="0">
                <a:hlinkClick r:id="rId2"/>
              </a:rPr>
              <a:t>Register your team</a:t>
            </a:r>
            <a:endParaRPr lang="en-US" sz="1600" dirty="0"/>
          </a:p>
          <a:p>
            <a:pPr lvl="1"/>
            <a:r>
              <a:rPr lang="en-US" sz="1600" dirty="0"/>
              <a:t>Exhibitors are provided (1) complimentary badge per 10x10 booth. </a:t>
            </a:r>
          </a:p>
          <a:p>
            <a:r>
              <a:rPr lang="en-US" sz="1600" dirty="0"/>
              <a:t>Hotel Rooms </a:t>
            </a:r>
          </a:p>
          <a:p>
            <a:pPr lvl="1"/>
            <a:r>
              <a:rPr lang="en-US" sz="1600" dirty="0"/>
              <a:t>Once you register your team, you’ll receive an email confirmation with our hotel links to book your rooms. </a:t>
            </a:r>
          </a:p>
          <a:p>
            <a:pPr lvl="1"/>
            <a:r>
              <a:rPr lang="en-US" sz="1600" dirty="0"/>
              <a:t>NAWLA has negotiated rates at the Sheraton Phoenix and Hyatt Regency Phoenix – </a:t>
            </a:r>
            <a:r>
              <a:rPr lang="en-US" sz="1600" b="1" dirty="0"/>
              <a:t>must book by October 21. </a:t>
            </a:r>
          </a:p>
          <a:p>
            <a:r>
              <a:rPr lang="en-US" sz="1600" dirty="0"/>
              <a:t>Booth Orders </a:t>
            </a:r>
          </a:p>
          <a:p>
            <a:pPr lvl="1"/>
            <a:r>
              <a:rPr lang="en-US" sz="1600" dirty="0"/>
              <a:t>Reminder – your booth comes with pipe and drape, 1 6’ table, 2 chairs and a wastebasket. </a:t>
            </a:r>
          </a:p>
          <a:p>
            <a:pPr lvl="2"/>
            <a:r>
              <a:rPr lang="en-US" sz="1600" dirty="0"/>
              <a:t>Any additional furniture must be ordered through Freeman’s online site. This furniture will be placed in your booth when you arrive for setup by Tuesday, Nov. 12 at 7am. </a:t>
            </a:r>
          </a:p>
          <a:p>
            <a:pPr lvl="2"/>
            <a:r>
              <a:rPr lang="en-US" sz="1600" dirty="0"/>
              <a:t>Reminder – flooring is required. You can order via Freeman’s online site or bring your own flooring.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Electrical for your Booth </a:t>
            </a:r>
          </a:p>
          <a:p>
            <a:pPr lvl="1"/>
            <a:r>
              <a:rPr lang="en-US" sz="1600" dirty="0"/>
              <a:t>Form in the Freeman online site to place with Commonwealth Electric. </a:t>
            </a:r>
          </a:p>
          <a:p>
            <a:pPr lvl="1"/>
            <a:r>
              <a:rPr lang="en-US" sz="1600" dirty="0"/>
              <a:t>Reminder – no power is included in your booth. Even if you just want a basic plug for your laptop, you must order electrical. </a:t>
            </a:r>
          </a:p>
          <a:p>
            <a:r>
              <a:rPr lang="en-US" sz="1600" dirty="0"/>
              <a:t>Shipping </a:t>
            </a:r>
          </a:p>
          <a:p>
            <a:pPr lvl="1"/>
            <a:r>
              <a:rPr lang="en-US" sz="1600" dirty="0"/>
              <a:t>Don’t forget to ship the items you plan to display in your booth to Freeman’s Advanced Warehouse to arrive by November 5. </a:t>
            </a:r>
          </a:p>
          <a:p>
            <a:pPr lvl="2"/>
            <a:r>
              <a:rPr lang="en-US" sz="1600" dirty="0"/>
              <a:t>Items shipped to the warehouse will be dropped in your booth by the time you arrive on Tuesday, Nov. 12. </a:t>
            </a:r>
          </a:p>
          <a:p>
            <a:r>
              <a:rPr lang="en-US" sz="1600" dirty="0"/>
              <a:t>Pre-Show Webinar </a:t>
            </a:r>
          </a:p>
          <a:p>
            <a:pPr lvl="1"/>
            <a:r>
              <a:rPr lang="en-US" sz="1600" dirty="0"/>
              <a:t>Join our webinar on October 31 before traveling to Traders Market for last minute reminders to ensure you’re prepared. </a:t>
            </a:r>
          </a:p>
        </p:txBody>
      </p:sp>
    </p:spTree>
    <p:extLst>
      <p:ext uri="{BB962C8B-B14F-4D97-AF65-F5344CB8AC3E}">
        <p14:creationId xmlns:p14="http://schemas.microsoft.com/office/powerpoint/2010/main" val="425426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Freeman Discounted Price (Service Kit) – October 15, 2024</a:t>
            </a:r>
          </a:p>
          <a:p>
            <a:r>
              <a:rPr lang="en-US" dirty="0"/>
              <a:t>Housing – October 21, 2024 (for group rate)</a:t>
            </a:r>
          </a:p>
          <a:p>
            <a:r>
              <a:rPr lang="en-US" dirty="0"/>
              <a:t>Registration – All members can register until November 13 (first day of Traders Market)</a:t>
            </a:r>
          </a:p>
          <a:p>
            <a:r>
              <a:rPr lang="en-US" dirty="0"/>
              <a:t>Shipping Deadline </a:t>
            </a:r>
          </a:p>
          <a:p>
            <a:pPr lvl="1"/>
            <a:r>
              <a:rPr lang="en-US" dirty="0"/>
              <a:t>Advanced Warehouse – October 14-November 5</a:t>
            </a:r>
          </a:p>
          <a:p>
            <a:pPr lvl="1"/>
            <a:r>
              <a:rPr lang="en-US" dirty="0"/>
              <a:t>Direct to Convention Center – starts November 12</a:t>
            </a:r>
          </a:p>
          <a:p>
            <a:r>
              <a:rPr lang="en-US" dirty="0"/>
              <a:t>AV – October 25, 2024</a:t>
            </a:r>
          </a:p>
          <a:p>
            <a:r>
              <a:rPr lang="en-US" dirty="0"/>
              <a:t>Catering – October 29, 2024</a:t>
            </a:r>
          </a:p>
          <a:p>
            <a:r>
              <a:rPr lang="en-US" dirty="0"/>
              <a:t>Electrical – October 28, 2024</a:t>
            </a:r>
          </a:p>
          <a:p>
            <a:r>
              <a:rPr lang="en-US" dirty="0"/>
              <a:t>Internet – October 29, 2024</a:t>
            </a:r>
          </a:p>
        </p:txBody>
      </p:sp>
    </p:spTree>
    <p:extLst>
      <p:ext uri="{BB962C8B-B14F-4D97-AF65-F5344CB8AC3E}">
        <p14:creationId xmlns:p14="http://schemas.microsoft.com/office/powerpoint/2010/main" val="192284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7724-E025-E827-EA9C-990C4795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</a:rPr>
              <a:t>Questions?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6CF3A-4A72-F14A-56F5-D370E1D20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Kelsey Kwasniak</a:t>
            </a:r>
          </a:p>
          <a:p>
            <a:pPr lvl="1"/>
            <a:r>
              <a:rPr lang="en-US" dirty="0"/>
              <a:t>Exhibits and Sponsorship Manager</a:t>
            </a:r>
          </a:p>
          <a:p>
            <a:pPr lvl="2"/>
            <a:r>
              <a:rPr lang="en-US" dirty="0"/>
              <a:t>P: (312)-673-5387</a:t>
            </a:r>
          </a:p>
          <a:p>
            <a:pPr lvl="2"/>
            <a:r>
              <a:rPr lang="en-US" dirty="0"/>
              <a:t>E: </a:t>
            </a:r>
            <a:r>
              <a:rPr lang="en-US" dirty="0">
                <a:hlinkClick r:id="rId2"/>
              </a:rPr>
              <a:t>kkwasniak@nawla.org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Kendall Reynolds</a:t>
            </a:r>
          </a:p>
          <a:p>
            <a:pPr lvl="1"/>
            <a:r>
              <a:rPr lang="en-US" dirty="0"/>
              <a:t>Exhibits and Sponsorship Coordinator</a:t>
            </a:r>
          </a:p>
          <a:p>
            <a:pPr lvl="2"/>
            <a:r>
              <a:rPr lang="en-US" dirty="0"/>
              <a:t>P: (312)-673-4723</a:t>
            </a:r>
          </a:p>
          <a:p>
            <a:pPr lvl="2"/>
            <a:r>
              <a:rPr lang="en-US" dirty="0"/>
              <a:t>E: </a:t>
            </a:r>
            <a:r>
              <a:rPr lang="en-US" dirty="0">
                <a:hlinkClick r:id="rId3"/>
              </a:rPr>
              <a:t>exhibits@nawla.org</a:t>
            </a:r>
            <a:r>
              <a:rPr lang="en-US" dirty="0"/>
              <a:t> and  </a:t>
            </a:r>
            <a:r>
              <a:rPr lang="en-US" dirty="0">
                <a:hlinkClick r:id="rId4"/>
              </a:rPr>
              <a:t>kreynolds@nawla.org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3E39-B7F7-5825-0104-42956E23C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Webinar #3 –</a:t>
            </a:r>
            <a:br>
              <a:rPr lang="en-US" dirty="0"/>
            </a:br>
            <a:r>
              <a:rPr lang="en-US" dirty="0"/>
              <a:t>FIRST TIME EXHIBITOR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F81FF-FF13-C78B-C6B8-04B4431F0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Hosted by: Kelsey Kwasniak and Kendall Reynolds</a:t>
            </a:r>
          </a:p>
        </p:txBody>
      </p:sp>
    </p:spTree>
    <p:extLst>
      <p:ext uri="{BB962C8B-B14F-4D97-AF65-F5344CB8AC3E}">
        <p14:creationId xmlns:p14="http://schemas.microsoft.com/office/powerpoint/2010/main" val="353730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 Opportunities</a:t>
            </a:r>
          </a:p>
          <a:p>
            <a:r>
              <a:rPr lang="en-US" dirty="0"/>
              <a:t>Exhibitor Service Kit</a:t>
            </a:r>
          </a:p>
          <a:p>
            <a:r>
              <a:rPr lang="en-US" dirty="0"/>
              <a:t>Shipping Details</a:t>
            </a:r>
          </a:p>
          <a:p>
            <a:r>
              <a:rPr lang="en-US" dirty="0"/>
              <a:t>Cost Saving Tips</a:t>
            </a:r>
          </a:p>
          <a:p>
            <a:r>
              <a:rPr lang="en-US" dirty="0"/>
              <a:t>Key Contacts</a:t>
            </a:r>
          </a:p>
          <a:p>
            <a:r>
              <a:rPr lang="en-US" dirty="0"/>
              <a:t>Check List</a:t>
            </a:r>
          </a:p>
          <a:p>
            <a:r>
              <a:rPr lang="en-US" dirty="0"/>
              <a:t>Important Deadlines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1F2F-1EA7-1895-5903-6754ED2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D149-0EAA-1C06-167A-C1B399E6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Party Reception (Wednesday, 11/13 from 6:00pm-8:00pm)</a:t>
            </a:r>
          </a:p>
          <a:p>
            <a:r>
              <a:rPr lang="en-US" dirty="0"/>
              <a:t>Peer2Peer Brewing Solutions (New this year!) </a:t>
            </a:r>
          </a:p>
          <a:p>
            <a:r>
              <a:rPr lang="en-US" dirty="0"/>
              <a:t>Exhibit Hall Floor </a:t>
            </a:r>
          </a:p>
          <a:p>
            <a:pPr lvl="1"/>
            <a:r>
              <a:rPr lang="en-US" dirty="0"/>
              <a:t>Thursday, 11/14 – 1:30pm-6:00pm</a:t>
            </a:r>
          </a:p>
          <a:p>
            <a:pPr lvl="1"/>
            <a:r>
              <a:rPr lang="en-US" dirty="0"/>
              <a:t>Friday, 11/15 – 8:00am-12:00pm</a:t>
            </a:r>
          </a:p>
          <a:p>
            <a:r>
              <a:rPr lang="en-US" dirty="0"/>
              <a:t>Show Floor Reception (Thursday, 11/14 from 5:00pm-6:00pm)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5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AB8-31BA-6668-DBD1-AAB25AFF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 SERVICE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C6CE-1E1B-3217-D916-F1F5C30A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Exhibitor Service Kit is now LIVE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access the Exhibitor Services Kit by clicking </a:t>
            </a:r>
            <a:r>
              <a:rPr lang="en-US" sz="1800" u="sng" dirty="0">
                <a:solidFill>
                  <a:srgbClr val="0563C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New Users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not been on the Freeman website before, you will need to create an account with a User ID and Password. </a:t>
            </a:r>
            <a:endParaRPr lang="en-US" dirty="0"/>
          </a:p>
          <a:p>
            <a:r>
              <a:rPr lang="en-US" dirty="0"/>
              <a:t>Returning Users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already completed this step and you are not able to log in, please contact Freeman at 888.508.5054 or </a:t>
            </a:r>
            <a:r>
              <a:rPr lang="en-US" sz="1800" u="sng" dirty="0">
                <a:solidFill>
                  <a:srgbClr val="0563C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ExhibitorSupport@freemanco.com</a:t>
            </a:r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US" dirty="0"/>
              <a:t>Deadline</a:t>
            </a:r>
          </a:p>
          <a:p>
            <a:pPr lvl="1"/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Freeman discounted price deadline is </a:t>
            </a:r>
            <a:r>
              <a:rPr lang="en-US" sz="1800" b="1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15, 2024</a:t>
            </a:r>
            <a:r>
              <a:rPr lang="en-US" sz="1800" dirty="0"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Remember to include your company name and booth number when completing the forms in the manual.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Warehouse Shipping Address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</a:rPr>
              <a:t>From October 14-November 5</a:t>
            </a:r>
          </a:p>
          <a:p>
            <a:pPr lvl="2"/>
            <a:r>
              <a:rPr lang="en-US" sz="1400" i="0" u="sng" dirty="0">
                <a:solidFill>
                  <a:srgbClr val="000000"/>
                </a:solidFill>
                <a:effectLst/>
              </a:rPr>
              <a:t>After the November 5 deadline, shipments received will incur an additional fee with Freeman</a:t>
            </a:r>
            <a:endParaRPr lang="en-US" sz="1000" i="0" u="sng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Exhibiting Company Name / Booth Number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North American Wholesale Lumber Association- Traders Market 2024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C/O Crane / Freeman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2800 S Gilbert Rd, Ste 103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Chandler, AZ 85286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USA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Show Site Shipping Address</a:t>
            </a:r>
          </a:p>
          <a:p>
            <a:pPr lvl="1"/>
            <a:r>
              <a:rPr lang="en-US" sz="1800" b="1" i="0" dirty="0">
                <a:solidFill>
                  <a:srgbClr val="000000"/>
                </a:solidFill>
                <a:effectLst/>
              </a:rPr>
              <a:t>November 12-Show time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Exhibiting Company Name / Booth Number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North American Wholesale Lumber Association- Traders Market 2024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Phoenix Convention Center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C/O Freeman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100 N 3rd St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Phoenix, AZ 85004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SHIPPING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408301" cy="3627321"/>
          </a:xfrm>
        </p:spPr>
        <p:txBody>
          <a:bodyPr>
            <a:normAutofit/>
          </a:bodyPr>
          <a:lstStyle/>
          <a:p>
            <a:r>
              <a:rPr lang="en-US" dirty="0"/>
              <a:t>On the last day of the show, Freeman will drop a form at each booth for return shipping. </a:t>
            </a:r>
          </a:p>
          <a:p>
            <a:r>
              <a:rPr lang="en-US" dirty="0"/>
              <a:t>No crates or boxes can be returned to your booth until the show closes at 12:00pm. </a:t>
            </a:r>
          </a:p>
          <a:p>
            <a:r>
              <a:rPr lang="en-US" dirty="0"/>
              <a:t>If you would prefer to ship smaller boxes via </a:t>
            </a:r>
            <a:r>
              <a:rPr lang="en-US" dirty="0" err="1"/>
              <a:t>Fedex</a:t>
            </a:r>
            <a:r>
              <a:rPr lang="en-US" dirty="0"/>
              <a:t> or UPS, you can do so by hand carrying these items to a local store near the convention center.</a:t>
            </a:r>
          </a:p>
          <a:p>
            <a:r>
              <a:rPr lang="en-US" dirty="0"/>
              <a:t>Reminder – any items left on the show floor will be assessed and charged material handling fees by Freeman to the exhibitor. </a:t>
            </a:r>
          </a:p>
        </p:txBody>
      </p:sp>
    </p:spTree>
    <p:extLst>
      <p:ext uri="{BB962C8B-B14F-4D97-AF65-F5344CB8AC3E}">
        <p14:creationId xmlns:p14="http://schemas.microsoft.com/office/powerpoint/2010/main" val="34815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SAVING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421" y="1825625"/>
            <a:ext cx="11408301" cy="3627321"/>
          </a:xfrm>
        </p:spPr>
        <p:txBody>
          <a:bodyPr>
            <a:normAutofit/>
          </a:bodyPr>
          <a:lstStyle/>
          <a:p>
            <a:r>
              <a:rPr lang="en-US" dirty="0"/>
              <a:t>Order by deadline dates </a:t>
            </a:r>
          </a:p>
          <a:p>
            <a:r>
              <a:rPr lang="en-US" dirty="0"/>
              <a:t>Pay attention to shipping deadlines </a:t>
            </a:r>
          </a:p>
          <a:p>
            <a:pPr lvl="1"/>
            <a:r>
              <a:rPr lang="en-US" dirty="0"/>
              <a:t>Ship to the Advanced Warehouse </a:t>
            </a:r>
          </a:p>
          <a:p>
            <a:r>
              <a:rPr lang="en-US" dirty="0"/>
              <a:t>Flooring – all exhibitors are REQUIRED to have flooring </a:t>
            </a:r>
          </a:p>
          <a:p>
            <a:pPr lvl="1"/>
            <a:r>
              <a:rPr lang="en-US" dirty="0"/>
              <a:t>You may bring your own flooring as long as it covers the entirety of your space. </a:t>
            </a:r>
          </a:p>
        </p:txBody>
      </p:sp>
    </p:spTree>
    <p:extLst>
      <p:ext uri="{BB962C8B-B14F-4D97-AF65-F5344CB8AC3E}">
        <p14:creationId xmlns:p14="http://schemas.microsoft.com/office/powerpoint/2010/main" val="6068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4CA4-1191-24FC-6376-19D40281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SERVICE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7B4-26A9-DC74-D6FB-0DD647F2C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Show Management</a:t>
            </a:r>
          </a:p>
          <a:p>
            <a:pPr lvl="1"/>
            <a:r>
              <a:rPr lang="en-US" dirty="0"/>
              <a:t>Kendall Reynolds</a:t>
            </a:r>
          </a:p>
          <a:p>
            <a:pPr lvl="1"/>
            <a:r>
              <a:rPr lang="en-US" dirty="0"/>
              <a:t>Kelsey Kwasniak </a:t>
            </a:r>
          </a:p>
          <a:p>
            <a:pPr lvl="1"/>
            <a:r>
              <a:rPr lang="en-US" dirty="0">
                <a:hlinkClick r:id="rId2"/>
              </a:rPr>
              <a:t>Exhibits@nawla.org</a:t>
            </a:r>
            <a:r>
              <a:rPr lang="en-US" dirty="0"/>
              <a:t> </a:t>
            </a:r>
          </a:p>
          <a:p>
            <a:r>
              <a:rPr lang="en-US" dirty="0"/>
              <a:t>General Service Contractor</a:t>
            </a:r>
          </a:p>
          <a:p>
            <a:pPr lvl="1"/>
            <a:r>
              <a:rPr lang="en-US" dirty="0"/>
              <a:t>Freeman</a:t>
            </a:r>
          </a:p>
          <a:p>
            <a:pPr lvl="1"/>
            <a:r>
              <a:rPr lang="en-US" dirty="0"/>
              <a:t>Phone: 888-508-5054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exhibitorsupport@freemanco.com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Rigging </a:t>
            </a:r>
          </a:p>
          <a:p>
            <a:r>
              <a:rPr lang="en-US" dirty="0"/>
              <a:t>Audio/Visual</a:t>
            </a:r>
          </a:p>
          <a:p>
            <a:pPr lvl="1"/>
            <a:r>
              <a:rPr lang="en-US" dirty="0"/>
              <a:t>Prestige AV</a:t>
            </a:r>
          </a:p>
          <a:p>
            <a:pPr lvl="1"/>
            <a:r>
              <a:rPr lang="en-US" dirty="0"/>
              <a:t>Contact – Vlad Gamboa</a:t>
            </a:r>
          </a:p>
          <a:p>
            <a:pPr lvl="1"/>
            <a:r>
              <a:rPr lang="en-US" dirty="0">
                <a:solidFill>
                  <a:srgbClr val="215E9E"/>
                </a:solidFill>
                <a:hlinkClick r:id="rId4"/>
              </a:rPr>
              <a:t>vgamboa@prestigeav.com</a:t>
            </a:r>
            <a:r>
              <a:rPr lang="en-US" dirty="0">
                <a:solidFill>
                  <a:srgbClr val="215E9E"/>
                </a:solidFill>
              </a:rPr>
              <a:t> </a:t>
            </a:r>
          </a:p>
          <a:p>
            <a:pPr lvl="1"/>
            <a:r>
              <a:rPr lang="en-US" dirty="0"/>
              <a:t>513-641-1600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75E2D-E6D8-74B1-5638-C9AB74B45E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Catering</a:t>
            </a:r>
          </a:p>
          <a:p>
            <a:pPr lvl="1"/>
            <a:r>
              <a:rPr lang="en-US" dirty="0"/>
              <a:t>Aventura Catering</a:t>
            </a:r>
          </a:p>
          <a:p>
            <a:pPr lvl="1"/>
            <a:r>
              <a:rPr lang="en-US" dirty="0"/>
              <a:t>Contact – Sandy Brown</a:t>
            </a:r>
          </a:p>
          <a:p>
            <a:pPr lvl="1"/>
            <a:r>
              <a:rPr lang="en-US" dirty="0"/>
              <a:t>Phone: (602)-534-8607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5"/>
              </a:rPr>
              <a:t>Brown-Sandy@aramark.com</a:t>
            </a:r>
            <a:r>
              <a:rPr lang="en-US" dirty="0"/>
              <a:t> </a:t>
            </a:r>
          </a:p>
          <a:p>
            <a:r>
              <a:rPr lang="en-US" dirty="0"/>
              <a:t>Electrical</a:t>
            </a:r>
          </a:p>
          <a:p>
            <a:pPr lvl="1"/>
            <a:r>
              <a:rPr lang="en-US" dirty="0"/>
              <a:t>Commonwealth Electric Company</a:t>
            </a:r>
          </a:p>
          <a:p>
            <a:pPr lvl="1"/>
            <a:r>
              <a:rPr lang="en-US" dirty="0"/>
              <a:t>Contact – </a:t>
            </a:r>
            <a:r>
              <a:rPr lang="en-US" dirty="0" err="1"/>
              <a:t>Cathee</a:t>
            </a:r>
            <a:r>
              <a:rPr lang="en-US" dirty="0"/>
              <a:t> Cooper</a:t>
            </a:r>
          </a:p>
          <a:p>
            <a:pPr lvl="1"/>
            <a:r>
              <a:rPr lang="en-US" dirty="0"/>
              <a:t>Phone: (602)-253-5881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6"/>
              </a:rPr>
              <a:t>ccooper@commonwealthelectric.com</a:t>
            </a:r>
            <a:r>
              <a:rPr lang="en-US" dirty="0"/>
              <a:t> </a:t>
            </a:r>
          </a:p>
          <a:p>
            <a:r>
              <a:rPr lang="en-US" dirty="0"/>
              <a:t>Internet</a:t>
            </a:r>
          </a:p>
          <a:p>
            <a:pPr lvl="1"/>
            <a:r>
              <a:rPr lang="en-US" dirty="0"/>
              <a:t>Smart City Networks</a:t>
            </a:r>
          </a:p>
          <a:p>
            <a:pPr lvl="1"/>
            <a:r>
              <a:rPr lang="en-US" dirty="0"/>
              <a:t>Order online at: </a:t>
            </a:r>
            <a:r>
              <a:rPr lang="en-US" dirty="0">
                <a:hlinkClick r:id="rId7"/>
              </a:rPr>
              <a:t>https://orders.smartcitynetworks.com</a:t>
            </a:r>
            <a:endParaRPr lang="en-US" dirty="0"/>
          </a:p>
          <a:p>
            <a:pPr lvl="1"/>
            <a:r>
              <a:rPr lang="en-US" dirty="0"/>
              <a:t>Or call at: (888)-446-6911 </a:t>
            </a:r>
          </a:p>
        </p:txBody>
      </p:sp>
    </p:spTree>
    <p:extLst>
      <p:ext uri="{BB962C8B-B14F-4D97-AF65-F5344CB8AC3E}">
        <p14:creationId xmlns:p14="http://schemas.microsoft.com/office/powerpoint/2010/main" val="63506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WLA 24 T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7BA87"/>
      </a:accent1>
      <a:accent2>
        <a:srgbClr val="0096AF"/>
      </a:accent2>
      <a:accent3>
        <a:srgbClr val="F1BD43"/>
      </a:accent3>
      <a:accent4>
        <a:srgbClr val="F58157"/>
      </a:accent4>
      <a:accent5>
        <a:srgbClr val="E15626"/>
      </a:accent5>
      <a:accent6>
        <a:srgbClr val="000000"/>
      </a:accent6>
      <a:hlink>
        <a:srgbClr val="0096AF"/>
      </a:hlink>
      <a:folHlink>
        <a:srgbClr val="47BA8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WLA_1231677-23_24TM_PPT2" id="{C99611DF-B554-AA4E-B96F-91CEB38194E0}" vid="{0B6D24FC-05C5-EB41-8C00-5060C57719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#2 - How to be Prepared Onsite</Template>
  <TotalTime>3607</TotalTime>
  <Words>911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Ubuntu</vt:lpstr>
      <vt:lpstr>Wingdings</vt:lpstr>
      <vt:lpstr>Office Theme</vt:lpstr>
      <vt:lpstr>PowerPoint Presentation</vt:lpstr>
      <vt:lpstr>Webinar #3 – FIRST TIME EXHIBITOR TIPS</vt:lpstr>
      <vt:lpstr>AGENDA</vt:lpstr>
      <vt:lpstr>NETWORKING OPPORTUNITIES</vt:lpstr>
      <vt:lpstr>EXHIBITOR SERVICE KIT</vt:lpstr>
      <vt:lpstr>SHIPPING DETAILS</vt:lpstr>
      <vt:lpstr>RETURN SHIPPING DETAILS</vt:lpstr>
      <vt:lpstr>COST SAVING TIPS</vt:lpstr>
      <vt:lpstr>KEY SERVICE CONTACTS</vt:lpstr>
      <vt:lpstr>FIRST TIME EXHIBITOR CHECK LIST </vt:lpstr>
      <vt:lpstr>IMPORTANT DEADLINES</vt:lpstr>
      <vt:lpstr>Questions?</vt:lpstr>
      <vt:lpstr>CONTACT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Kendall Reynolds</dc:creator>
  <cp:lastModifiedBy>Kelsey Kwasniak</cp:lastModifiedBy>
  <cp:revision>10</cp:revision>
  <dcterms:created xsi:type="dcterms:W3CDTF">2024-09-11T14:07:10Z</dcterms:created>
  <dcterms:modified xsi:type="dcterms:W3CDTF">2024-10-10T18:22:40Z</dcterms:modified>
</cp:coreProperties>
</file>